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3" autoAdjust="0"/>
    <p:restoredTop sz="95646"/>
  </p:normalViewPr>
  <p:slideViewPr>
    <p:cSldViewPr snapToGrid="0">
      <p:cViewPr varScale="1">
        <p:scale>
          <a:sx n="118" d="100"/>
          <a:sy n="118" d="100"/>
        </p:scale>
        <p:origin x="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5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9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5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2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3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5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7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5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901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llot-election-vote-12949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iki/File:Bright_green_checkbox-checked.sv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envelope-mail-open-envelop-mailing-34531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ngall.com/election-day-png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450EC-1C1A-4754-8DC2-457D57FAC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78" y="-534799"/>
            <a:ext cx="3511233" cy="3779995"/>
          </a:xfrm>
        </p:spPr>
        <p:txBody>
          <a:bodyPr anchor="ctr">
            <a:normAutofit/>
          </a:bodyPr>
          <a:lstStyle/>
          <a:p>
            <a:pPr algn="ctr"/>
            <a:r>
              <a:rPr lang="en-US" sz="3300" dirty="0">
                <a:solidFill>
                  <a:schemeClr val="tx1"/>
                </a:solidFill>
                <a:cs typeface="Arial" panose="020B0604020202020204" pitchFamily="34" charset="0"/>
              </a:rPr>
              <a:t>Registering to vote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39E3F-B178-4BC2-8DAE-9D756AB91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0" y="5475622"/>
            <a:ext cx="3511233" cy="1147054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Voter Registration Deadline: October 9,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FA072E3-B6A3-4F6A-94CE-087A3450D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610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8D6823AA-63A6-4E12-9A95-D90F5DF5ABB2}"/>
              </a:ext>
            </a:extLst>
          </p:cNvPr>
          <p:cNvSpPr txBox="1">
            <a:spLocks/>
          </p:cNvSpPr>
          <p:nvPr/>
        </p:nvSpPr>
        <p:spPr>
          <a:xfrm>
            <a:off x="6096000" y="6082085"/>
            <a:ext cx="6314738" cy="11470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www.ncsbe.gov/registering/how-register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76A635E7-EA06-4A19-8B46-779FE4C1BF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8620" y="2173947"/>
            <a:ext cx="605118" cy="6051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BBFAEA-6165-46FB-BC96-E6E5777FFF13}"/>
              </a:ext>
            </a:extLst>
          </p:cNvPr>
          <p:cNvSpPr txBox="1"/>
          <p:nvPr/>
        </p:nvSpPr>
        <p:spPr>
          <a:xfrm>
            <a:off x="1360410" y="2173947"/>
            <a:ext cx="2657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Citizen older than 18 on November 3</a:t>
            </a:r>
            <a:r>
              <a:rPr lang="en-US" baseline="30000" dirty="0"/>
              <a:t>rd</a:t>
            </a:r>
            <a:r>
              <a:rPr lang="en-US" dirty="0"/>
              <a:t>?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9B249A19-1E70-43EF-B562-1E37F8E12A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8620" y="3178121"/>
            <a:ext cx="605118" cy="605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4C84A3D-46B5-416E-AEFE-9E9E9AF10E83}"/>
              </a:ext>
            </a:extLst>
          </p:cNvPr>
          <p:cNvSpPr txBox="1"/>
          <p:nvPr/>
        </p:nvSpPr>
        <p:spPr>
          <a:xfrm>
            <a:off x="1360410" y="3030274"/>
            <a:ext cx="2657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you have lived in NC 30 days before November 3</a:t>
            </a:r>
            <a:r>
              <a:rPr lang="en-US" baseline="30000" dirty="0"/>
              <a:t>rd</a:t>
            </a:r>
            <a:r>
              <a:rPr lang="en-US" dirty="0"/>
              <a:t>?</a:t>
            </a:r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5861C56A-91C5-4BE2-BFE5-36AD881967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8620" y="4182295"/>
            <a:ext cx="605118" cy="60511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0C8B178-E671-43C5-8B63-B17659596329}"/>
              </a:ext>
            </a:extLst>
          </p:cNvPr>
          <p:cNvSpPr txBox="1"/>
          <p:nvPr/>
        </p:nvSpPr>
        <p:spPr>
          <a:xfrm>
            <a:off x="1360409" y="4098272"/>
            <a:ext cx="2657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serving terms of a felony sentence (including probation &amp; parole)?</a:t>
            </a:r>
          </a:p>
        </p:txBody>
      </p:sp>
    </p:spTree>
    <p:extLst>
      <p:ext uri="{BB962C8B-B14F-4D97-AF65-F5344CB8AC3E}">
        <p14:creationId xmlns:p14="http://schemas.microsoft.com/office/powerpoint/2010/main" val="1230292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785C4E7-545B-4D43-81C9-76F75297C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1B6ECCA-7A31-489A-9EB5-A736F1A38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57081C-9529-4BAD-8D9E-855E0D178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FBA72A-1CDB-4DED-9D9F-8DCEA66D6C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EFA499E-F4DC-4889-A998-1AB63657F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38175"/>
            <a:ext cx="3707477" cy="57626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B64BE7-0C52-42E8-A1E6-9E09DB3E2DBB}"/>
              </a:ext>
            </a:extLst>
          </p:cNvPr>
          <p:cNvSpPr txBox="1"/>
          <p:nvPr/>
        </p:nvSpPr>
        <p:spPr>
          <a:xfrm>
            <a:off x="587867" y="453643"/>
            <a:ext cx="3415633" cy="4024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800" b="1" cap="all" dirty="0">
                <a:solidFill>
                  <a:srgbClr val="FFFFFF"/>
                </a:solidFill>
                <a:latin typeface="+mj-lt"/>
              </a:rPr>
              <a:t>Voting by mail (absentee ballot)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cap="all" dirty="0">
              <a:solidFill>
                <a:srgbClr val="FFFFFF"/>
              </a:solidFill>
            </a:endParaRPr>
          </a:p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b="1" cap="all" dirty="0">
                <a:solidFill>
                  <a:srgbClr val="FFFFFF"/>
                </a:solidFill>
              </a:rPr>
              <a:t>2 Step Process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cap="all" dirty="0">
              <a:solidFill>
                <a:srgbClr val="FFFFFF"/>
              </a:solidFill>
            </a:endParaRPr>
          </a:p>
          <a:p>
            <a:pPr marL="514350" indent="-5143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b="1" cap="all" dirty="0">
                <a:solidFill>
                  <a:srgbClr val="FFFFFF"/>
                </a:solidFill>
              </a:rPr>
              <a:t>Request your ballot</a:t>
            </a:r>
          </a:p>
          <a:p>
            <a:pPr marL="514350" indent="-5143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b="1" cap="all" dirty="0">
                <a:solidFill>
                  <a:srgbClr val="FFFFFF"/>
                </a:solidFill>
              </a:rPr>
              <a:t>Return your ballot</a:t>
            </a: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43AC1767-4351-4A53-9E44-FEC63742AF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2556" r="-2" b="4187"/>
          <a:stretch/>
        </p:blipFill>
        <p:spPr>
          <a:xfrm>
            <a:off x="1234893" y="4478164"/>
            <a:ext cx="2121579" cy="1766328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5F8E3B12-4ED7-4DDE-A720-58DAD716A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8134" y="638173"/>
            <a:ext cx="3686129" cy="5755168"/>
          </a:xfrm>
          <a:prstGeom prst="rect">
            <a:avLst/>
          </a:prstGeom>
          <a:noFill/>
          <a:ln w="19050">
            <a:solidFill>
              <a:srgbClr val="0403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8E5443-80E7-4AE3-B50F-9B6837BE0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180" y="638174"/>
            <a:ext cx="3680469" cy="5755167"/>
          </a:xfrm>
          <a:prstGeom prst="rect">
            <a:avLst/>
          </a:prstGeom>
          <a:noFill/>
          <a:ln w="19050"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62BD6D-E5EA-468F-8DFF-00B967830DD3}"/>
              </a:ext>
            </a:extLst>
          </p:cNvPr>
          <p:cNvSpPr txBox="1"/>
          <p:nvPr/>
        </p:nvSpPr>
        <p:spPr>
          <a:xfrm>
            <a:off x="8050180" y="638173"/>
            <a:ext cx="3680469" cy="576262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DB99C8-D6BF-42CD-96A6-DAE8889061EA}"/>
              </a:ext>
            </a:extLst>
          </p:cNvPr>
          <p:cNvSpPr txBox="1"/>
          <p:nvPr/>
        </p:nvSpPr>
        <p:spPr>
          <a:xfrm>
            <a:off x="8289312" y="1005840"/>
            <a:ext cx="27256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>
                <a:solidFill>
                  <a:srgbClr val="FFFFFF"/>
                </a:solidFill>
                <a:latin typeface="+mj-lt"/>
              </a:rPr>
              <a:t>Vote on election day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E12C19-19EE-45B1-894E-9C1680537F9B}"/>
              </a:ext>
            </a:extLst>
          </p:cNvPr>
          <p:cNvSpPr txBox="1"/>
          <p:nvPr/>
        </p:nvSpPr>
        <p:spPr>
          <a:xfrm>
            <a:off x="4404488" y="1005840"/>
            <a:ext cx="344258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VOTE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EARLY</a:t>
            </a:r>
            <a:endParaRPr lang="en-US" sz="32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en-US" sz="18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October 15 - 31</a:t>
            </a:r>
          </a:p>
          <a:p>
            <a:pPr algn="ctr"/>
            <a:r>
              <a:rPr lang="en-US" sz="18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6:30 am – 7:30 pm</a:t>
            </a:r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Vote at any early polling site</a:t>
            </a:r>
          </a:p>
          <a:p>
            <a:pPr algn="ctr"/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Mon-Fri: 8 am-7:30 pm</a:t>
            </a:r>
          </a:p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Saturday: 8 am - 1 pm</a:t>
            </a:r>
          </a:p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Sunday: 1 pm – 6 pm</a:t>
            </a:r>
          </a:p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October 31: 8 am – 3 pm</a:t>
            </a:r>
          </a:p>
          <a:p>
            <a:endParaRPr lang="en-U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en-US" sz="20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" name="Picture 39" descr="A picture containing table, sitting, window, row&#10;&#10;Description automatically generated">
            <a:extLst>
              <a:ext uri="{FF2B5EF4-FFF2-40B4-BE49-F238E27FC236}">
                <a16:creationId xmlns:a16="http://schemas.microsoft.com/office/drawing/2014/main" id="{DD96B313-A086-453A-9932-379F334CA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056961" y="4576257"/>
            <a:ext cx="1643569" cy="164356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0732CE5-59A8-4E48-913E-1F904F209BFE}"/>
              </a:ext>
            </a:extLst>
          </p:cNvPr>
          <p:cNvSpPr txBox="1"/>
          <p:nvPr/>
        </p:nvSpPr>
        <p:spPr>
          <a:xfrm>
            <a:off x="8198897" y="2465903"/>
            <a:ext cx="338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Check your polling site and retrieve your sample ballot: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https://vt.ncsbe.gov/RegLkup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6407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D008C0396B643B8A61672F78DA8AA" ma:contentTypeVersion="4" ma:contentTypeDescription="Create a new document." ma:contentTypeScope="" ma:versionID="cfafaee2d3cd8a940896c862b13c41db">
  <xsd:schema xmlns:xsd="http://www.w3.org/2001/XMLSchema" xmlns:xs="http://www.w3.org/2001/XMLSchema" xmlns:p="http://schemas.microsoft.com/office/2006/metadata/properties" xmlns:ns3="9f90d1a1-3125-48d5-942f-d388a1536676" targetNamespace="http://schemas.microsoft.com/office/2006/metadata/properties" ma:root="true" ma:fieldsID="a37d581fe732035eaa7f88f2eda71ac4" ns3:_="">
    <xsd:import namespace="9f90d1a1-3125-48d5-942f-d388a15366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0d1a1-3125-48d5-942f-d388a15366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C53895-91F0-4594-AFD5-BA84E0769747}">
  <ds:schemaRefs>
    <ds:schemaRef ds:uri="http://www.w3.org/XML/1998/namespace"/>
    <ds:schemaRef ds:uri="http://purl.org/dc/terms/"/>
    <ds:schemaRef ds:uri="9f90d1a1-3125-48d5-942f-d388a1536676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A7F263C-DAEA-4BC0-95C2-56CC1BD6C3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E6923E-816F-416C-9D2E-2A3B02F202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90d1a1-3125-48d5-942f-d388a15366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138</Words>
  <Application>Microsoft Macintosh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Registering to vote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Registering to vote</dc:title>
  <dc:creator>Robert Gresham III</dc:creator>
  <cp:lastModifiedBy>Sanya King</cp:lastModifiedBy>
  <cp:revision>4</cp:revision>
  <dcterms:created xsi:type="dcterms:W3CDTF">2020-09-05T20:51:54Z</dcterms:created>
  <dcterms:modified xsi:type="dcterms:W3CDTF">2020-09-12T16:22:01Z</dcterms:modified>
</cp:coreProperties>
</file>